
<file path=[Content_Types].xml><?xml version="1.0" encoding="utf-8"?>
<Types xmlns="http://schemas.openxmlformats.org/package/2006/content-types">
  <Default Extension="bin" ContentType="application/vnd.openxmlformats-officedocument.presentationml.printerSettings"/>
  <Override PartName="/docProps/core.xml" ContentType="application/vnd.openxmlformats-package.core-properties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Default Extension="xml" ContentType="application/xml"/>
  <Override PartName="/ppt/slides/slide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Default Extension="rels" ContentType="application/vnd.openxmlformats-package.relationships+xml"/>
  <Default Extension="jpeg" ContentType="image/jpeg"/>
  <Override PartName="/ppt/slideLayouts/slideLayout9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slides/slide2.xml" ContentType="application/vnd.openxmlformats-officedocument.presentationml.slide+xml"/>
  <Default Extension="png" ContentType="image/pn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61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-144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537FD-E314-5848-B9EB-4422B7AFDB5C}" type="datetimeFigureOut">
              <a:rPr lang="en-US" smtClean="0"/>
              <a:pPr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4BC83D5E-0FFF-A446-ADCD-C3B576837477}" type="datetimeFigureOut">
              <a:rPr lang="en-US" smtClean="0"/>
              <a:t>3/8/10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083392CF-213B-D34A-8DDB-F22A414D3A9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Carpooling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Gabe </a:t>
            </a:r>
            <a:r>
              <a:rPr lang="en-US" dirty="0" err="1" smtClean="0"/>
              <a:t>Fortunato</a:t>
            </a:r>
            <a:endParaRPr lang="en-US" dirty="0"/>
          </a:p>
        </p:txBody>
      </p:sp>
      <p:pic>
        <p:nvPicPr>
          <p:cNvPr id="6" name="Picture Placeholder 5" descr="carpool-world.png"/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t="-12960" b="-12960"/>
          <a:stretch>
            <a:fillRect/>
          </a:stretch>
        </p:blipFill>
        <p:spPr/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 3 Reasons to Carpool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5173" y="2195421"/>
            <a:ext cx="79105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It saves money—it costs an average of 26.2 cents/mile to drive a vehicle.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It reduces the carbon dioxide emissions and traffic on the road.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It saves on wear and tear on your car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Car Pollution Facts:  </a:t>
            </a:r>
            <a:br>
              <a:rPr lang="en-US" dirty="0" smtClean="0"/>
            </a:br>
            <a:r>
              <a:rPr lang="en-US" dirty="0" smtClean="0"/>
              <a:t>The Dirty Truth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5173" y="2195421"/>
            <a:ext cx="79105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Every car annually emits its own weight in carbon dioxide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The U.S. could save up to 33 million gallons of gas each day if the average commuting vehicle carried one additional person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The average U.S. household uses 1,114 gallons of gas per year.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Get Started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65173" y="1851041"/>
            <a:ext cx="7910593" cy="5016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Check out </a:t>
            </a:r>
            <a:r>
              <a:rPr lang="en-US" sz="3200" dirty="0" err="1" smtClean="0">
                <a:solidFill>
                  <a:schemeClr val="bg1"/>
                </a:solidFill>
              </a:rPr>
              <a:t>erideshare.com</a:t>
            </a:r>
            <a:r>
              <a:rPr lang="en-US" sz="3200" dirty="0" smtClean="0">
                <a:solidFill>
                  <a:schemeClr val="bg1"/>
                </a:solidFill>
              </a:rPr>
              <a:t> to find carpool partners or talk to people in your neighborhood or at work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Make a schedule with your carpool partners and remember to be flexible.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Make a plan about how you will share driving responsibilities and/or cost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200" dirty="0" smtClean="0">
                <a:solidFill>
                  <a:schemeClr val="bg1"/>
                </a:solidFill>
              </a:rPr>
              <a:t>  If you can’t carpool consider walking or riding a bike to work whenever possible!</a:t>
            </a:r>
          </a:p>
          <a:p>
            <a:pPr marL="342900" indent="-342900">
              <a:buFont typeface="+mj-lt"/>
              <a:buAutoNum type="arabicPeriod"/>
            </a:pPr>
            <a:endParaRPr lang="en-US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Habitat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</a:majorFont>
      <a:minorFont>
        <a:latin typeface="Book Antiqua"/>
        <a:ea typeface=""/>
        <a:cs typeface=""/>
        <a:font script="Jpan" typeface="ＭＳ 明朝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Habitat.thmx</Template>
  <TotalTime>1</TotalTime>
  <Words>180</Words>
  <Application>Microsoft Macintosh PowerPoint</Application>
  <PresentationFormat>On-screen Show (4:3)</PresentationFormat>
  <Paragraphs>15</Paragraphs>
  <Slides>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Habitat</vt:lpstr>
      <vt:lpstr>Carpooling</vt:lpstr>
      <vt:lpstr>Top 3 Reasons to Carpool</vt:lpstr>
      <vt:lpstr>Car Pollution Facts:   The Dirty Truth</vt:lpstr>
      <vt:lpstr>How to Get Started</vt:lpstr>
    </vt:vector>
  </TitlesOfParts>
  <Company>Charles City Community School District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Carpooling</dc:title>
  <dc:creator>Technology Coordinator</dc:creator>
  <cp:lastModifiedBy>Technology Coordinator</cp:lastModifiedBy>
  <cp:revision>1</cp:revision>
  <dcterms:created xsi:type="dcterms:W3CDTF">2010-03-08T17:37:17Z</dcterms:created>
  <dcterms:modified xsi:type="dcterms:W3CDTF">2010-03-08T17:39:05Z</dcterms:modified>
</cp:coreProperties>
</file>